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IMDB 영화 데이터 분석 Step1~6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파이썬을 활용하여 IMDB 상위 1000개 영화 데이터를 분석합니다.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Python과 NumPy 사용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과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사용이라는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두 가지 접근법을 준비합니다.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연대별 평균 평점 분석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연대별 분석의 장점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10년 단위로 데이터를 그룹화하여 더 명확한 추세를 파악할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 활용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df["Decade"] = df["Released_Year"] // 10 * 10 코드로 연대 컬럼을 쉽게 생성할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결론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영화 평점은 시대에 따라 변화하며, 특정 연대에 제작된 영화들이 더 높은 평가를 받는 경향이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1단계: 데이터 준비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소스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19194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Kaggle에서 "IMDB top 1000" 데이터셋을 다운로드하여 분석에 활용합니다.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로드 방법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19194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 파일을 읽고 처리하는 두 가지 접근법을 비교합니다.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Python과 Numpy 사용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Pandas 사용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구조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19194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1000개 영화 정보가 포함된 데이터셋으로, 제목, 평점, 장르, 줄거리 등 10개 컬럼으로 구성되어 있습니다.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56002"/>
            <a:ext cx="13042821" cy="1791652"/>
          </a:xfrm>
          <a:prstGeom prst="roundRect">
            <a:avLst>
              <a:gd name="adj" fmla="val 11394"/>
            </a:avLst>
          </a:prstGeom>
          <a:solidFill>
            <a:srgbClr val="101010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479" y="5156002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10101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9293" y="5326023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numpy as npimport pandas as pdimport matplotlib.pyplot as pltimport kagglehub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6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두 가지 접근법을 활용한 CSV 파일 처리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사용자 정의 함수 개발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02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split_csv_line(): 큰따옴표 안의 구분자는 무시하고 CSV 라인 분리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70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csv_to_ndarray(): 파일을 읽고 NumPy 배열로 변환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0013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 과정을 통해 데이터를 NumPy 배열 형태로 변환하여 분석에 활용할 수 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121104"/>
            <a:ext cx="3271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Pandas를 통한 간편한 접근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0342721" y="3730585"/>
            <a:ext cx="3501509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/>
        </p:spPr>
      </p:sp>
      <p:sp>
        <p:nvSpPr>
          <p:cNvPr id="10" name="Shape 7"/>
          <p:cNvSpPr/>
          <p:nvPr/>
        </p:nvSpPr>
        <p:spPr>
          <a:xfrm>
            <a:off x="10331410" y="3730585"/>
            <a:ext cx="3524131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/>
        </p:spPr>
      </p:sp>
      <p:sp>
        <p:nvSpPr>
          <p:cNvPr id="11" name="Text 8"/>
          <p:cNvSpPr/>
          <p:nvPr/>
        </p:nvSpPr>
        <p:spPr>
          <a:xfrm>
            <a:off x="10558224" y="3900607"/>
            <a:ext cx="30705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pd.read_csv(file_path)df.info()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5158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Pandas를 사용하면 단 두 줄의 코드로 데이터를 로드하고 기본 정보를 확인할 수 있어 효율적입니다.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9091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2단계: 기본적인 데이터 탐색 (NumPy)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103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전체 영화 수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2324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분석 대상 영화의 총 개수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8.1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평균 평점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영화의 평균 IMDB 평점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9.3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최고 평점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데이터셋 내 최고 평점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8.0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최저 평점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데이터셋 내 최저 평점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 배열과 MIN, MAX 등 메서드를 활용하여 영화 데이터의 기본적인 통계 정보를 계산했습니다.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6875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3단계: 최고 평점 영화 찾기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15816"/>
            <a:ext cx="7556421" cy="1544955"/>
          </a:xfrm>
          <a:prstGeom prst="roundRect">
            <a:avLst>
              <a:gd name="adj" fmla="val 13214"/>
            </a:avLst>
          </a:prstGeom>
          <a:solidFill>
            <a:srgbClr val="183A1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3025497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8148" y="299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최고 평점 영화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88148" y="3580448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쇼생크 탈출(The Shawshank Redemption, 1994)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평점: 9.3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45159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NumPy의 where() 메서드를 사용하여 최고 평점을 받은 영화를 찾았습니다. 데이터셋에서 가장 높은 평점인 9.3을 받은 영화는 '쇼생크 탈출'로 확인되었습니다.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5496878"/>
            <a:ext cx="7556421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/>
        </p:spPr>
      </p:sp>
      <p:sp>
        <p:nvSpPr>
          <p:cNvPr id="10" name="Shape 6"/>
          <p:cNvSpPr/>
          <p:nvPr/>
        </p:nvSpPr>
        <p:spPr>
          <a:xfrm>
            <a:off x="6268879" y="5496878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/>
        </p:spPr>
      </p:sp>
      <p:sp>
        <p:nvSpPr>
          <p:cNvPr id="11" name="Text 7"/>
          <p:cNvSpPr/>
          <p:nvPr/>
        </p:nvSpPr>
        <p:spPr>
          <a:xfrm>
            <a:off x="6495693" y="5666899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max_rate = np.max(rate_column)indices = np.where(rate_column == max_rate)[0]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733"/>
            <a:ext cx="6790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4단계: 장르별 평균 평점 분석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최고 평점 장르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3770233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서부극(Western): 8.4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66636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상위 평점 장르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66636" y="3770233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전쟁(War): 8.2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66636" y="4269224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공포(Horror): 8.2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66636" y="4768215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스포츠(Sport): 8.2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89808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분석 방법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89808" y="3770233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영화의 장르 정보를 추출하고, 장르별로 평균 평점을 계산한 후 내림차순으로 정렬했습니다.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6359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장르별 평균 평점 분석 결과, 서부극 장르가 가장 높은 평점을 받았으며, 전쟁, 공포, 스포츠 장르가 그 뒤를 이었습니다. 대부분의 장르가 8.1~8.2 사이의 평점을 보여주고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6266"/>
            <a:ext cx="6777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5단계: 연도별 평점 변화 분석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2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Python 구현 방식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131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영화 제목에서 개봉 연도 추출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5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연도별 평점 리스트 생성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75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연도별 평균 평점 계산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45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정의 함수 extract_year()를 통해 영화 제목에서 연도를 추출하고, 연도별로 평점을 그룹화하여 평균을 계산했습니다.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32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 구현 방식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99521" y="3441502"/>
            <a:ext cx="6244709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10" name="Shape 8"/>
          <p:cNvSpPr/>
          <p:nvPr/>
        </p:nvSpPr>
        <p:spPr>
          <a:xfrm>
            <a:off x="7588210" y="3441502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11" name="Text 9"/>
          <p:cNvSpPr/>
          <p:nvPr/>
        </p:nvSpPr>
        <p:spPr>
          <a:xfrm>
            <a:off x="7815024" y="3611523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df["Released_Year"] = df["Title"].str.extract(r"((\d{4}))")year_avg_sorted = df.groupby("Released_Year")["Rate"].mean()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254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Pandas의 정규식 추출 기능과 groupby() 메서드를 활용하여 더 간결하게 구현했습니다.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104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두 방식 모두 1960년대부터 1990년대까지의 연도별 평균 평점을 계산했으며, 특히 1974년, 1977년, 1990년에 높은 평점을 기록했습니다.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6284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연도별 평점 변화 분석 결과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205526"/>
            <a:ext cx="13042821" cy="30480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3525083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13512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5916" y="194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1974년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436376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평균 평점: 8.6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2935367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영화 역사상 중요한 작품들이 많이 개봉된 해입니다.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299841" y="4205526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7059930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45000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897523" y="5112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1977년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52092" y="5603200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평균 평점: 8.6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352092" y="6102191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스타워즈 등 블록버스터 영화의 시대가 열린 해입니다.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631448" y="3525083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91537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476607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229130" y="194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1990년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3698" y="2436376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평균 평점: 8.7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83698" y="2935367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데이터셋 내에서 가장 높은 평균 평점을 기록한 해입니다.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7202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연도별 분석 결과, 1970년대와 1990년대 초반에 특히 높은 평점을 받은 영화들이 많았음을 알 수 있습니다. 이는 영화 역사에서 중요한 작품들이 이 시기에 많이 제작되었음을 시사합니다.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3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6단계: 결과 시각화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29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Matplotlib을 활용하여 연도별 평균 평점 변화를 시각화했습니다. 그래프를 통해 연도별 평점 추이를 한눈에 파악할 수 있으며, 특히 1970년대와 1990년대 초반에 높은 평점을 기록한 것을 확인할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596765"/>
            <a:ext cx="7556421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4596765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4766786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plt.figure(figsize=(20, 6))plt.plot(years, avg_rates, marker='o')plt.title("Average rating over the years", fontsize=16)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2025-09-02T14:39:27Z</dcterms:created>
  <dcterms:modified xsi:type="dcterms:W3CDTF">2025-09-02T14:39:27Z</dcterms:modified>
</cp:coreProperties>
</file>